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4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1046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Визитная карточка</a:t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 учителя начальных классов</a:t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 МОБУ </a:t>
            </a:r>
            <a:r>
              <a:rPr lang="ru-RU" sz="3600" dirty="0" err="1" smtClean="0">
                <a:solidFill>
                  <a:srgbClr val="C00000"/>
                </a:solidFill>
                <a:latin typeface="Bookman Old Style" pitchFamily="18" charset="0"/>
              </a:rPr>
              <a:t>Тумаковская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Bookman Old Style" pitchFamily="18" charset="0"/>
              </a:rPr>
              <a:t>сош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643182"/>
            <a:ext cx="40719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Лейман </a:t>
            </a:r>
          </a:p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Ольги Сергеевны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Фотографии\цифровик\Изображение 2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643182"/>
            <a:ext cx="442915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0097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54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5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2" name="Picture 4" descr="D:\Фотографии\Природа\DSC007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571480"/>
            <a:ext cx="8143932" cy="58579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76896" y="4286256"/>
            <a:ext cx="7038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Bookman Old Style" pitchFamily="18" charset="0"/>
              </a:rPr>
              <a:t>Спасибо за внимание</a:t>
            </a:r>
            <a:endParaRPr lang="ru-RU" sz="6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285860"/>
            <a:ext cx="64294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Высшее педагогическое образование. 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Красноярский государственный педагогический университет им В. П. Астафьева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по специальности 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   «Педагогика и методика начального образования»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Квалификация – «Учитель начальных классов»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Общий стаж – 25 лет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    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Квалификационная категория –</a:t>
            </a:r>
            <a:b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</a:rPr>
              <a:t>    первая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Мое педагогическое кредо:</a:t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Обучать – значит вдвойне учиться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6429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Люблю фотографировать природу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D:\Фотографии\Животные\ОЛЯ 21.11.12\100_59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3" y="1142984"/>
            <a:ext cx="2928958" cy="2428892"/>
          </a:xfrm>
          <a:prstGeom prst="rect">
            <a:avLst/>
          </a:prstGeom>
          <a:noFill/>
        </p:spPr>
      </p:pic>
      <p:pic>
        <p:nvPicPr>
          <p:cNvPr id="2051" name="Picture 3" descr="D:\Фотографии\Животные\ОЛЯ 21.11.12\100_59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1000108"/>
            <a:ext cx="2714644" cy="2786082"/>
          </a:xfrm>
          <a:prstGeom prst="rect">
            <a:avLst/>
          </a:prstGeom>
          <a:noFill/>
        </p:spPr>
      </p:pic>
      <p:pic>
        <p:nvPicPr>
          <p:cNvPr id="2054" name="Picture 6" descr="D:\Фотографии\НАТАЛИ\Изображение 16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5" y="3643314"/>
            <a:ext cx="3714775" cy="3000396"/>
          </a:xfrm>
          <a:prstGeom prst="rect">
            <a:avLst/>
          </a:prstGeom>
          <a:noFill/>
        </p:spPr>
      </p:pic>
      <p:pic>
        <p:nvPicPr>
          <p:cNvPr id="2058" name="Picture 10" descr="E:\fotos\100_252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9058" y="3929066"/>
            <a:ext cx="2786082" cy="2714644"/>
          </a:xfrm>
          <a:prstGeom prst="rect">
            <a:avLst/>
          </a:prstGeom>
          <a:noFill/>
        </p:spPr>
      </p:pic>
      <p:pic>
        <p:nvPicPr>
          <p:cNvPr id="2059" name="Picture 11" descr="E:\fotos\100_252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12" y="4000504"/>
            <a:ext cx="2643206" cy="2571768"/>
          </a:xfrm>
          <a:prstGeom prst="rect">
            <a:avLst/>
          </a:prstGeom>
          <a:noFill/>
        </p:spPr>
      </p:pic>
      <p:pic>
        <p:nvPicPr>
          <p:cNvPr id="2060" name="Picture 12" descr="E:\fotos\100_264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16" y="1214422"/>
            <a:ext cx="285752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Участвую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школьных мероприятиях </a:t>
            </a: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140968"/>
            <a:ext cx="3888432" cy="35730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9124" y="3643314"/>
            <a:ext cx="4143404" cy="30706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786" y="1142984"/>
            <a:ext cx="3456384" cy="23597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1142984"/>
            <a:ext cx="3854758" cy="2578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Я- классный руководитель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Фотографии\цифровик\Изображение 1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857628"/>
            <a:ext cx="3143272" cy="2782891"/>
          </a:xfrm>
          <a:prstGeom prst="rect">
            <a:avLst/>
          </a:prstGeom>
          <a:noFill/>
        </p:spPr>
      </p:pic>
      <p:pic>
        <p:nvPicPr>
          <p:cNvPr id="2051" name="Picture 3" descr="D:\Фотографии\Т.Оля\100_07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571876"/>
            <a:ext cx="3929090" cy="3071834"/>
          </a:xfrm>
          <a:prstGeom prst="rect">
            <a:avLst/>
          </a:prstGeom>
          <a:noFill/>
        </p:spPr>
      </p:pic>
      <p:pic>
        <p:nvPicPr>
          <p:cNvPr id="2052" name="Picture 4" descr="D:\Фотографии\Т.Оля\100_26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1071546"/>
            <a:ext cx="371477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Проектные работы моих учеников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Родные просторы малой родины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786058"/>
            <a:ext cx="407034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Documents and Settings\лейман\Рабочий стол\Новая папка\100_56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071679"/>
            <a:ext cx="4038600" cy="45720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143504" y="3105835"/>
            <a:ext cx="27860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Моя родная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деревня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летнего отдыха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Фотографии\цифровик\Изображение 3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5" y="2285992"/>
            <a:ext cx="3929090" cy="3714776"/>
          </a:xfrm>
          <a:prstGeom prst="rect">
            <a:avLst/>
          </a:prstGeom>
          <a:noFill/>
        </p:spPr>
      </p:pic>
      <p:pic>
        <p:nvPicPr>
          <p:cNvPr id="3076" name="Picture 4" descr="D:\Фотографии\цифровик\Изображение 3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285992"/>
            <a:ext cx="4286280" cy="3786214"/>
          </a:xfrm>
          <a:prstGeom prst="rect">
            <a:avLst/>
          </a:prstGeom>
          <a:noFill/>
        </p:spPr>
      </p:pic>
      <p:pic>
        <p:nvPicPr>
          <p:cNvPr id="1026" name="Picture 2" descr="D:\Фотографии\цифровик\Изображение 3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785794"/>
            <a:ext cx="314327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Творческие работы детей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7" name="Picture 2" descr="D:\Фотографии\цифровик\Изображение 2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2071678"/>
            <a:ext cx="4214842" cy="3711585"/>
          </a:xfrm>
          <a:prstGeom prst="rect">
            <a:avLst/>
          </a:prstGeom>
          <a:noFill/>
        </p:spPr>
      </p:pic>
      <p:pic>
        <p:nvPicPr>
          <p:cNvPr id="4098" name="Picture 2" descr="D:\Фотографии\цифровик\Изображение 3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7" y="2071678"/>
            <a:ext cx="3929090" cy="3711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48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Визитная карточка  учителя начальных классов  МОБУ Тумаковская сош </vt:lpstr>
      <vt:lpstr>Слайд 2</vt:lpstr>
      <vt:lpstr>Мое педагогическое кредо: </vt:lpstr>
      <vt:lpstr>Люблю фотографировать природу</vt:lpstr>
      <vt:lpstr>Участвую в школьных мероприятиях </vt:lpstr>
      <vt:lpstr>Я- классный руководитель</vt:lpstr>
      <vt:lpstr>Проектные работы моих учеников</vt:lpstr>
      <vt:lpstr>Организация летнего отдыха </vt:lpstr>
      <vt:lpstr>Творческие работы детей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  учителя начальных классов  МОБУ Тумаковская сош </dc:title>
  <dc:creator>Ваня</dc:creator>
  <cp:lastModifiedBy>Кондрашов Леонид Валерьевич</cp:lastModifiedBy>
  <cp:revision>28</cp:revision>
  <dcterms:created xsi:type="dcterms:W3CDTF">2014-01-20T15:10:26Z</dcterms:created>
  <dcterms:modified xsi:type="dcterms:W3CDTF">2014-01-23T01:47:36Z</dcterms:modified>
</cp:coreProperties>
</file>