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8D9952-F4B7-4496-A69B-A3768EA4302E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E6AF3-AF10-4517-866B-4DB4CB423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8D9952-F4B7-4496-A69B-A3768EA4302E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E6AF3-AF10-4517-866B-4DB4CB423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8D9952-F4B7-4496-A69B-A3768EA4302E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E6AF3-AF10-4517-866B-4DB4CB423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8D9952-F4B7-4496-A69B-A3768EA4302E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E6AF3-AF10-4517-866B-4DB4CB423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8D9952-F4B7-4496-A69B-A3768EA4302E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E6AF3-AF10-4517-866B-4DB4CB423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8D9952-F4B7-4496-A69B-A3768EA4302E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E6AF3-AF10-4517-866B-4DB4CB423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8D9952-F4B7-4496-A69B-A3768EA4302E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E6AF3-AF10-4517-866B-4DB4CB423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8D9952-F4B7-4496-A69B-A3768EA4302E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E6AF3-AF10-4517-866B-4DB4CB423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8D9952-F4B7-4496-A69B-A3768EA4302E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E6AF3-AF10-4517-866B-4DB4CB423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8D9952-F4B7-4496-A69B-A3768EA4302E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E6AF3-AF10-4517-866B-4DB4CB423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8D9952-F4B7-4496-A69B-A3768EA4302E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E6AF3-AF10-4517-866B-4DB4CB423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E8D9952-F4B7-4496-A69B-A3768EA4302E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0FE6AF3-AF10-4517-866B-4DB4CB423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Штаревич</a:t>
            </a:r>
            <a:r>
              <a:rPr lang="ru-RU" dirty="0" smtClean="0"/>
              <a:t> Елена Леонидовна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000240"/>
            <a:ext cx="7481910" cy="421484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			              </a:t>
            </a:r>
          </a:p>
          <a:p>
            <a:r>
              <a:rPr lang="ru-RU" dirty="0" smtClean="0"/>
              <a:t>			             Заместитель директора</a:t>
            </a:r>
          </a:p>
          <a:p>
            <a:r>
              <a:rPr lang="ru-RU" dirty="0" smtClean="0"/>
              <a:t>                                                                             по УМР</a:t>
            </a:r>
          </a:p>
          <a:p>
            <a:r>
              <a:rPr lang="ru-RU" dirty="0" smtClean="0"/>
              <a:t>			          МОБУ Александровская </a:t>
            </a:r>
            <a:r>
              <a:rPr lang="ru-RU" dirty="0" err="1" smtClean="0"/>
              <a:t>сош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	                                 </a:t>
            </a:r>
            <a:r>
              <a:rPr lang="ru-RU" sz="1900" i="1" dirty="0" smtClean="0"/>
              <a:t> </a:t>
            </a:r>
            <a:r>
              <a:rPr lang="ru-RU" sz="1700" i="1" dirty="0" smtClean="0"/>
              <a:t>«Идеальное управление, – когда управления нет,</a:t>
            </a:r>
            <a:endParaRPr lang="ru-RU" sz="1700" dirty="0" smtClean="0"/>
          </a:p>
          <a:p>
            <a:r>
              <a:rPr lang="ru-RU" sz="1700" i="1" dirty="0" smtClean="0"/>
              <a:t>                                                                       а его функции выполняются, каждый знает, что</a:t>
            </a:r>
          </a:p>
          <a:p>
            <a:r>
              <a:rPr lang="ru-RU" sz="1700" i="1" dirty="0" smtClean="0"/>
              <a:t>                                                                        ему делать. И каждый делает, потому что</a:t>
            </a:r>
          </a:p>
          <a:p>
            <a:r>
              <a:rPr lang="ru-RU" sz="1700" i="1" dirty="0" smtClean="0"/>
              <a:t>                                                                        хочет этого сам»        А. </a:t>
            </a:r>
            <a:r>
              <a:rPr lang="ru-RU" sz="1700" i="1" dirty="0" err="1" smtClean="0"/>
              <a:t>Гин</a:t>
            </a:r>
            <a:endParaRPr lang="ru-RU" sz="1700" dirty="0" smtClean="0"/>
          </a:p>
          <a:p>
            <a:endParaRPr lang="ru-RU" sz="1700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   </a:t>
            </a:r>
            <a:endParaRPr lang="ru-RU" b="1" dirty="0"/>
          </a:p>
        </p:txBody>
      </p:sp>
      <p:pic>
        <p:nvPicPr>
          <p:cNvPr id="1026" name="Picture 2" descr="C:\Users\Elena_shtarevich\Pictures\ФОТО\ШКОЛА\фото-учителя\Фото учителя\Штаревич Е.Л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143116"/>
            <a:ext cx="2528981" cy="3071834"/>
          </a:xfrm>
          <a:prstGeom prst="rect">
            <a:avLst/>
          </a:prstGeom>
          <a:noFill/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Штаревич</a:t>
            </a:r>
            <a:r>
              <a:rPr lang="ru-RU" dirty="0" smtClean="0"/>
              <a:t> Елена Леонидовна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1967 года рождения</a:t>
            </a:r>
          </a:p>
          <a:p>
            <a:r>
              <a:rPr lang="ru-RU" dirty="0" smtClean="0"/>
              <a:t>Образование – высшее</a:t>
            </a:r>
          </a:p>
          <a:p>
            <a:r>
              <a:rPr lang="ru-RU" dirty="0" smtClean="0"/>
              <a:t>Доп. квалификация – менеджер </a:t>
            </a:r>
          </a:p>
          <a:p>
            <a:r>
              <a:rPr lang="ru-RU" dirty="0" smtClean="0"/>
              <a:t>Педагогический стаж – 26 лет </a:t>
            </a:r>
          </a:p>
          <a:p>
            <a:r>
              <a:rPr lang="ru-RU" dirty="0" smtClean="0"/>
              <a:t>Административный стаж – 6 лет</a:t>
            </a:r>
          </a:p>
          <a:p>
            <a:endParaRPr lang="ru-RU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Штаревич</a:t>
            </a:r>
            <a:r>
              <a:rPr lang="ru-RU" dirty="0" smtClean="0"/>
              <a:t> Елена Леонидовна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b="1" dirty="0" smtClean="0"/>
              <a:t>          </a:t>
            </a:r>
            <a:r>
              <a:rPr lang="ru-RU" u="sng" dirty="0" smtClean="0"/>
              <a:t>Повышение квалификации</a:t>
            </a:r>
          </a:p>
          <a:p>
            <a:r>
              <a:rPr lang="ru-RU" sz="2800" i="1" dirty="0" smtClean="0"/>
              <a:t>«Организация и содержание деятельности заместителя директора школы по учебно-воспитательной работе» </a:t>
            </a:r>
            <a:r>
              <a:rPr lang="ru-RU" sz="1600" i="1" dirty="0" smtClean="0"/>
              <a:t>(ККИПК, 2009 г.)</a:t>
            </a:r>
            <a:endParaRPr lang="ru-RU" sz="2800" i="1" dirty="0" smtClean="0"/>
          </a:p>
          <a:p>
            <a:r>
              <a:rPr lang="ru-RU" sz="2800" i="1" dirty="0" smtClean="0"/>
              <a:t>«Педагогический мониторинг как средство управления качеством обучения в образовательном учреждении в условиях реализации ФГОС» </a:t>
            </a:r>
            <a:r>
              <a:rPr lang="ru-RU" sz="1600" i="1" dirty="0" smtClean="0"/>
              <a:t>(ККИПК, 2013 г.)</a:t>
            </a:r>
            <a:endParaRPr lang="ru-RU" sz="2800" i="1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Штаревич</a:t>
            </a:r>
            <a:r>
              <a:rPr lang="ru-RU" dirty="0" smtClean="0"/>
              <a:t> Елена Леонид0вна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</a:t>
            </a:r>
            <a:r>
              <a:rPr lang="ru-RU" u="sng" dirty="0" smtClean="0"/>
              <a:t>Грамоты</a:t>
            </a:r>
          </a:p>
          <a:p>
            <a:r>
              <a:rPr lang="ru-RU" sz="2800" i="1" dirty="0" smtClean="0"/>
              <a:t>«За высокие результаты в учебно-воспитательном процессе и в связи с профессиональным праздником Днём учителя»   </a:t>
            </a:r>
            <a:r>
              <a:rPr lang="ru-RU" sz="1600" i="1" dirty="0" smtClean="0"/>
              <a:t>(Администрация </a:t>
            </a:r>
            <a:r>
              <a:rPr lang="ru-RU" sz="1600" i="1" dirty="0" err="1" smtClean="0"/>
              <a:t>Ирбейского</a:t>
            </a:r>
            <a:r>
              <a:rPr lang="ru-RU" sz="1600" i="1" dirty="0" smtClean="0"/>
              <a:t> района, 2010 г.)</a:t>
            </a:r>
            <a:endParaRPr lang="ru-RU" sz="2800" i="1" dirty="0" smtClean="0"/>
          </a:p>
          <a:p>
            <a:r>
              <a:rPr lang="ru-RU" sz="2800" i="1" dirty="0" smtClean="0"/>
              <a:t>«За качественное методическое сопровождение, высокие результаты учебной деятельности, в честь Дня учителя»   </a:t>
            </a:r>
            <a:r>
              <a:rPr lang="ru-RU" sz="1600" i="1" dirty="0" smtClean="0"/>
              <a:t>(Администрация </a:t>
            </a:r>
            <a:r>
              <a:rPr lang="ru-RU" sz="1600" i="1" dirty="0" err="1" smtClean="0"/>
              <a:t>Ирбейского</a:t>
            </a:r>
            <a:r>
              <a:rPr lang="ru-RU" sz="1600" i="1" dirty="0" smtClean="0"/>
              <a:t> района, 2013 г.)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Штаревич</a:t>
            </a:r>
            <a:r>
              <a:rPr lang="ru-RU" dirty="0" smtClean="0"/>
              <a:t> Елена Леонидовна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u="sng" dirty="0" smtClean="0"/>
              <a:t> Цель моей работы:</a:t>
            </a:r>
          </a:p>
          <a:p>
            <a:r>
              <a:rPr lang="ru-RU" sz="2800" i="1" dirty="0" smtClean="0"/>
              <a:t>Повышение эффективности образовательного процесса через применение современных подходов к организации учебно-воспитательной  деятельности, непрерывное совершенствование профессионального уровня и педагогического мастерства. </a:t>
            </a:r>
            <a:endParaRPr lang="ru-RU" sz="2800" i="1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Штаревич</a:t>
            </a:r>
            <a:r>
              <a:rPr lang="ru-RU" dirty="0" smtClean="0"/>
              <a:t> Елена Леонидовна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</a:t>
            </a:r>
            <a:r>
              <a:rPr lang="ru-RU" u="sng" dirty="0" smtClean="0"/>
              <a:t>Мои увлечения.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Люблю </a:t>
            </a:r>
          </a:p>
          <a:p>
            <a:r>
              <a:rPr lang="ru-RU" dirty="0" smtClean="0"/>
              <a:t>путешествовать</a:t>
            </a:r>
          </a:p>
          <a:p>
            <a:r>
              <a:rPr lang="ru-RU" dirty="0" smtClean="0"/>
              <a:t>выращивать цветы</a:t>
            </a:r>
          </a:p>
          <a:p>
            <a:r>
              <a:rPr lang="ru-RU" dirty="0" smtClean="0"/>
              <a:t>читать художественную  литературу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Штаревич</a:t>
            </a:r>
            <a:r>
              <a:rPr lang="ru-RU" dirty="0" smtClean="0"/>
              <a:t> Елена Леонидовна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endParaRPr lang="ru-RU" sz="4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Спасибо </a:t>
            </a:r>
            <a:r>
              <a:rPr lang="ru-RU" sz="4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 внимание!</a:t>
            </a:r>
            <a:endParaRPr lang="ru-RU" sz="4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108</TotalTime>
  <Words>178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Штаревич Елена Леонидовна</vt:lpstr>
      <vt:lpstr>Штаревич Елена Леонидовна</vt:lpstr>
      <vt:lpstr>Штаревич Елена Леонидовна</vt:lpstr>
      <vt:lpstr>Штаревич Елена Леонид0вна</vt:lpstr>
      <vt:lpstr>Штаревич Елена Леонидовна</vt:lpstr>
      <vt:lpstr>Штаревич Елена Леонидовна</vt:lpstr>
      <vt:lpstr>Штаревич Елена Леонидовна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Штаревич Елена Леонидовна</dc:title>
  <dc:creator>Elena_shtarevich</dc:creator>
  <cp:lastModifiedBy>МОУ Александровкая ш</cp:lastModifiedBy>
  <cp:revision>11</cp:revision>
  <dcterms:created xsi:type="dcterms:W3CDTF">2014-01-29T09:28:33Z</dcterms:created>
  <dcterms:modified xsi:type="dcterms:W3CDTF">2014-01-30T02:06:52Z</dcterms:modified>
</cp:coreProperties>
</file>